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3" r:id="rId7"/>
    <p:sldId id="264" r:id="rId8"/>
    <p:sldId id="268" r:id="rId9"/>
    <p:sldId id="265" r:id="rId10"/>
    <p:sldId id="269" r:id="rId11"/>
    <p:sldId id="266" r:id="rId12"/>
    <p:sldId id="258" r:id="rId13"/>
    <p:sldId id="260" r:id="rId14"/>
    <p:sldId id="270" r:id="rId15"/>
    <p:sldId id="267" r:id="rId16"/>
    <p:sldId id="259" r:id="rId17"/>
    <p:sldId id="261" r:id="rId18"/>
    <p:sldId id="262" r:id="rId19"/>
    <p:sldId id="271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F7877-8E18-4BDF-A396-BDB869C179FC}" v="1" dt="2020-05-06T12:21:19.899"/>
    <p1510:client id="{A93EE4F4-6105-221F-0D5E-D8741EE37A6B}" v="1252" dt="2020-05-06T08:33:58.883"/>
    <p1510:client id="{EB05C32E-8127-F447-F7B1-3767FB875587}" v="38" dt="2020-05-06T06:57:20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noProof="0" dirty="0">
              <a:latin typeface="+mj-ea"/>
              <a:ea typeface="+mj-ea"/>
            </a:rPr>
            <a:t>#1 -&gt; #4</a:t>
          </a:r>
          <a:endParaRPr lang="ko-KR" altLang="en-US" noProof="0" dirty="0">
            <a:latin typeface="+mj-ea"/>
            <a:ea typeface="+mj-ea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noProof="0" dirty="0">
              <a:latin typeface="+mj-ea"/>
              <a:ea typeface="+mj-ea"/>
            </a:rPr>
            <a:t>#2 -&gt; #5</a:t>
          </a:r>
          <a:endParaRPr lang="ko-KR" altLang="en-US" noProof="0" dirty="0">
            <a:latin typeface="+mj-ea"/>
            <a:ea typeface="+mj-ea"/>
          </a:endParaRP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noProof="0" dirty="0">
              <a:latin typeface="+mj-ea"/>
              <a:ea typeface="+mj-ea"/>
            </a:rPr>
            <a:t>#3 -&gt; #6</a:t>
          </a:r>
          <a:endParaRPr lang="ko-KR" altLang="en-US" noProof="0" dirty="0">
            <a:latin typeface="+mj-ea"/>
            <a:ea typeface="+mj-ea"/>
          </a:endParaRP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끝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275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3794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noProof="0" dirty="0">
              <a:latin typeface="+mj-ea"/>
              <a:ea typeface="+mj-ea"/>
            </a:rPr>
            <a:t>#1 -&gt; #4</a:t>
          </a:r>
          <a:endParaRPr lang="ko-KR" altLang="en-US" sz="2200" kern="1200" noProof="0" dirty="0">
            <a:latin typeface="+mj-ea"/>
            <a:ea typeface="+mj-ea"/>
          </a:endParaRPr>
        </a:p>
      </dsp:txBody>
      <dsp:txXfrm>
        <a:off x="860480" y="1469"/>
        <a:ext cx="2863794" cy="745004"/>
      </dsp:txXfrm>
    </dsp:sp>
    <dsp:sp modelId="{8AC75408-A83A-4B24-A30F-7377A08565C6}">
      <dsp:nvSpPr>
        <dsp:cNvPr id="0" name=""/>
        <dsp:cNvSpPr/>
      </dsp:nvSpPr>
      <dsp:spPr>
        <a:xfrm>
          <a:off x="0" y="932725"/>
          <a:ext cx="3724275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5"/>
          <a:ext cx="2863794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noProof="0" dirty="0">
              <a:latin typeface="+mj-ea"/>
              <a:ea typeface="+mj-ea"/>
            </a:rPr>
            <a:t>#2 -&gt; #5</a:t>
          </a:r>
          <a:endParaRPr lang="ko-KR" altLang="en-US" sz="2200" kern="1200" noProof="0" dirty="0">
            <a:latin typeface="+mj-ea"/>
            <a:ea typeface="+mj-ea"/>
          </a:endParaRPr>
        </a:p>
      </dsp:txBody>
      <dsp:txXfrm>
        <a:off x="860480" y="932725"/>
        <a:ext cx="2863794" cy="745004"/>
      </dsp:txXfrm>
    </dsp:sp>
    <dsp:sp modelId="{C01A6FD6-644F-4A38-8AAF-FA2CD15EFB95}">
      <dsp:nvSpPr>
        <dsp:cNvPr id="0" name=""/>
        <dsp:cNvSpPr/>
      </dsp:nvSpPr>
      <dsp:spPr>
        <a:xfrm>
          <a:off x="0" y="1863981"/>
          <a:ext cx="3724275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1"/>
          <a:ext cx="2863794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noProof="0" dirty="0">
              <a:latin typeface="+mj-ea"/>
              <a:ea typeface="+mj-ea"/>
            </a:rPr>
            <a:t>#3 -&gt; #6</a:t>
          </a:r>
          <a:endParaRPr lang="ko-KR" altLang="en-US" sz="2200" kern="1200" noProof="0" dirty="0">
            <a:latin typeface="+mj-ea"/>
            <a:ea typeface="+mj-ea"/>
          </a:endParaRPr>
        </a:p>
      </dsp:txBody>
      <dsp:txXfrm>
        <a:off x="860480" y="1863981"/>
        <a:ext cx="2863794" cy="745004"/>
      </dsp:txXfrm>
    </dsp:sp>
    <dsp:sp modelId="{6DC3A653-9B12-4739-B88C-98A411249860}">
      <dsp:nvSpPr>
        <dsp:cNvPr id="0" name=""/>
        <dsp:cNvSpPr/>
      </dsp:nvSpPr>
      <dsp:spPr>
        <a:xfrm>
          <a:off x="0" y="2795237"/>
          <a:ext cx="3724275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7"/>
          <a:ext cx="2863794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noProof="0" dirty="0">
              <a:latin typeface="+mj-ea"/>
              <a:ea typeface="+mj-ea"/>
            </a:rPr>
            <a:t>끝</a:t>
          </a:r>
        </a:p>
      </dsp:txBody>
      <dsp:txXfrm>
        <a:off x="860480" y="2795237"/>
        <a:ext cx="2863794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7E5EA4-49A4-4A73-B60D-87456D9358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7BDE08-298C-4A21-93EA-E5DE781880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A4092-BCB9-4CA5-B0AA-1FEBD3F7BBB8}" type="datetime1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07FFCF-B97F-40CD-A3B8-59D936CC3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71FA1-D8A5-4394-B1D6-B69FDB8F91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AA3D-0D8C-4BC8-96F5-7214FF1AA90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20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E494-AB41-497E-8CE8-CCC7AF224DC4}" type="datetime1">
              <a:rPr lang="ko-KR" altLang="en-US" smtClean="0"/>
              <a:pPr/>
              <a:t>2020-05-06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49640-E9CC-41A2-8873-C687A81DCE0B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627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49640-E9CC-41A2-8873-C687A81DCE0B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5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49640-E9CC-41A2-8873-C687A81DCE0B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2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F614-609E-4027-AECE-2BE1728D4BF4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9495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095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428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5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635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130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35BA9C-605A-4AD7-B952-06EFB9CB98D3}" type="datetime1">
              <a:rPr lang="ko-KR" altLang="en-US" noProof="0" smtClean="0"/>
              <a:t>2020-05-06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38572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C185AD-FE77-4B29-A666-4E3A22153DE0}" type="datetime1">
              <a:rPr lang="ko-KR" altLang="en-US" noProof="0" smtClean="0"/>
              <a:t>2020-05-06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5463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A849-BF70-4161-9D51-8363295EBB58}" type="datetime1">
              <a:rPr lang="ko-KR" altLang="en-US" noProof="0" smtClean="0"/>
              <a:t>2020-05-06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4709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0E011FB-105A-4CCF-8DAE-113C293D104D}" type="datetime1">
              <a:rPr lang="ko-KR" altLang="en-US" noProof="0" smtClean="0"/>
              <a:t>2020-05-06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2285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213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D4A71C-577C-4895-A4C7-9D70B678756F}" type="datetime1">
              <a:rPr lang="ko-KR" altLang="en-US" noProof="0" smtClean="0"/>
              <a:t>2020-05-06</a:t>
            </a:fld>
            <a:endParaRPr lang="ko-KR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3512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343E35-0B64-4960-B897-C7B178C20C1F}" type="datetime1">
              <a:rPr lang="ko-KR" altLang="en-US" noProof="0" smtClean="0"/>
              <a:t>2020-05-06</a:t>
            </a:fld>
            <a:endParaRPr lang="ko-KR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41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87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38E092-C372-4F84-8402-A20E46965DAE}" type="datetime1">
              <a:rPr lang="ko-KR" altLang="en-US" noProof="0" smtClean="0"/>
              <a:t>2020-05-06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6822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fld id="{DAE6D88F-E9CD-4695-8B72-9A937E7B4432}" type="datetime1">
              <a:rPr lang="ko-KR" altLang="en-US" noProof="0" smtClean="0"/>
              <a:t>2020-05-06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995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5EABA8-682A-48E4-AC62-ACF6926E8FAD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89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3.jp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직사각형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2" name="그림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전구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대각선 방향의 모서리가 둥근 사각형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자유형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자유형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자유형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자유형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자유형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자유형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자유형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자유형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자유형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직사각형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자유형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자유형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자유형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자유형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자유형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자유형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자유형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자유형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자유형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직사각형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n-US" altLang="ko-KR" dirty="0">
                <a:latin typeface="+mj-ea"/>
              </a:rPr>
              <a:t>20200507 DB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기초 </a:t>
            </a:r>
            <a:r>
              <a:rPr lang="en-US" altLang="ko-KR">
                <a:latin typeface="+mj-ea"/>
              </a:rPr>
              <a:t>5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r" rtl="0"/>
            <a:endParaRPr lang="en-US" altLang="ko-KR"/>
          </a:p>
          <a:p>
            <a:pPr algn="r" rtl="0"/>
            <a:r>
              <a:rPr lang="en-US" altLang="ko-KR"/>
              <a:t>B</a:t>
            </a:r>
            <a:r>
              <a:rPr lang="ko-KR" altLang="en-US"/>
              <a:t>반 신석환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06" y="3980440"/>
            <a:ext cx="7600950" cy="2466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87" y="3389724"/>
            <a:ext cx="7630969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406" y="2289670"/>
            <a:ext cx="7600949" cy="55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386" y="2842120"/>
            <a:ext cx="7630969" cy="56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#5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77801" y="2171700"/>
            <a:ext cx="378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 err="1"/>
              <a:t>컬럼</a:t>
            </a:r>
            <a:r>
              <a:rPr lang="ko-KR" altLang="en-US" sz="2400" dirty="0"/>
              <a:t> 추가</a:t>
            </a:r>
            <a:endParaRPr lang="en-US" altLang="ko-KR" sz="2400" dirty="0"/>
          </a:p>
          <a:p>
            <a:r>
              <a:rPr lang="en-US" altLang="ko-KR" sz="2400" dirty="0"/>
              <a:t>  ( alter table TN add 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추가된 칼럼에 값 입력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en-US" altLang="ko-KR" sz="2000" dirty="0"/>
              <a:t>( update TN set ?? where)</a:t>
            </a:r>
          </a:p>
        </p:txBody>
      </p:sp>
    </p:spTree>
    <p:extLst>
      <p:ext uri="{BB962C8B-B14F-4D97-AF65-F5344CB8AC3E}">
        <p14:creationId xmlns:p14="http://schemas.microsoft.com/office/powerpoint/2010/main" val="115955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2FE8E-D73E-4BDB-9A15-701F05302144}"/>
              </a:ext>
            </a:extLst>
          </p:cNvPr>
          <p:cNvSpPr txBox="1"/>
          <p:nvPr/>
        </p:nvSpPr>
        <p:spPr>
          <a:xfrm>
            <a:off x="489528" y="315191"/>
            <a:ext cx="78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#7</a:t>
            </a:r>
            <a:endParaRPr lang="ko-KR" altLang="en-US" sz="3200" dirty="0"/>
          </a:p>
        </p:txBody>
      </p:sp>
      <p:pic>
        <p:nvPicPr>
          <p:cNvPr id="3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B0873A1C-B2C3-42F2-85E9-61D1BCA9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2599332"/>
            <a:ext cx="12156687" cy="4196237"/>
          </a:xfrm>
          <a:prstGeom prst="rect">
            <a:avLst/>
          </a:prstGeom>
        </p:spPr>
      </p:pic>
      <p:pic>
        <p:nvPicPr>
          <p:cNvPr id="5" name="그림 5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8308D760-D6A5-4531-A60D-AEE692BB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" y="897459"/>
            <a:ext cx="12184565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#3 - #6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75"/>
            <a:ext cx="12192000" cy="3981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24"/>
            <a:ext cx="12192000" cy="18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3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4127500"/>
            <a:ext cx="12090401" cy="2362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" y="2108200"/>
            <a:ext cx="7277101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" y="3003550"/>
            <a:ext cx="7791450" cy="112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#3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306088" y="1079500"/>
            <a:ext cx="3472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/>
              <a:t>테이블을 생성</a:t>
            </a:r>
            <a:endParaRPr lang="en-US" altLang="ko-KR" sz="2400" dirty="0"/>
          </a:p>
          <a:p>
            <a:r>
              <a:rPr lang="en-US" altLang="ko-KR" sz="2400" dirty="0"/>
              <a:t>  ( Create table </a:t>
            </a:r>
            <a:r>
              <a:rPr lang="en-US" altLang="ko-KR" sz="2400" dirty="0" err="1"/>
              <a:t>mysql</a:t>
            </a:r>
            <a:r>
              <a:rPr lang="en-US" altLang="ko-KR" sz="2400" dirty="0"/>
              <a:t> 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각각의 값 입력</a:t>
            </a:r>
            <a:endParaRPr lang="en-US" altLang="ko-KR" sz="2400" dirty="0"/>
          </a:p>
          <a:p>
            <a:r>
              <a:rPr lang="en-US" altLang="ko-KR" sz="2400" dirty="0"/>
              <a:t>  ( insert into </a:t>
            </a:r>
            <a:r>
              <a:rPr lang="en-US" altLang="ko-KR" sz="2400" dirty="0" err="1"/>
              <a:t>mysql</a:t>
            </a:r>
            <a:r>
              <a:rPr lang="en-US" altLang="ko-KR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21176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275"/>
            <a:ext cx="68326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48062"/>
            <a:ext cx="12191999" cy="2903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#6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645399" y="1496278"/>
            <a:ext cx="378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 err="1"/>
              <a:t>컬럼</a:t>
            </a:r>
            <a:r>
              <a:rPr lang="ko-KR" altLang="en-US" sz="2400" dirty="0"/>
              <a:t> 추가</a:t>
            </a:r>
            <a:endParaRPr lang="en-US" altLang="ko-KR" sz="2400" dirty="0"/>
          </a:p>
          <a:p>
            <a:r>
              <a:rPr lang="en-US" altLang="ko-KR" sz="2400" dirty="0"/>
              <a:t>  ( alter table TN add )</a:t>
            </a:r>
          </a:p>
        </p:txBody>
      </p:sp>
    </p:spTree>
    <p:extLst>
      <p:ext uri="{BB962C8B-B14F-4D97-AF65-F5344CB8AC3E}">
        <p14:creationId xmlns:p14="http://schemas.microsoft.com/office/powerpoint/2010/main" val="52522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3493802"/>
            <a:ext cx="11747500" cy="232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550827"/>
            <a:ext cx="9928333" cy="62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#6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965200" y="152861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추가된 칼럼에 값 입력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en-US" altLang="ko-KR" dirty="0"/>
              <a:t>( update TN set ?? where)</a:t>
            </a:r>
          </a:p>
        </p:txBody>
      </p:sp>
    </p:spTree>
    <p:extLst>
      <p:ext uri="{BB962C8B-B14F-4D97-AF65-F5344CB8AC3E}">
        <p14:creationId xmlns:p14="http://schemas.microsoft.com/office/powerpoint/2010/main" val="9464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88F02C-EB8A-4DE5-9B7A-971E68D65145}"/>
              </a:ext>
            </a:extLst>
          </p:cNvPr>
          <p:cNvSpPr txBox="1"/>
          <p:nvPr/>
        </p:nvSpPr>
        <p:spPr>
          <a:xfrm>
            <a:off x="489527" y="315191"/>
            <a:ext cx="31424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/>
              <a:t>#예습과제 - 2</a:t>
            </a:r>
            <a:endParaRPr lang="ko-KR" altLang="en-US" sz="3200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7E703F4-592F-4BC5-B0E5-DC6A8B57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7" y="3418144"/>
            <a:ext cx="11431858" cy="3296439"/>
          </a:xfrm>
          <a:prstGeom prst="rect">
            <a:avLst/>
          </a:prstGeom>
        </p:spPr>
      </p:pic>
      <p:pic>
        <p:nvPicPr>
          <p:cNvPr id="8" name="그림 8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1421A99F-DA48-446D-8F2B-DCDD3B9B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38" y="151463"/>
            <a:ext cx="7315199" cy="31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직사각형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+mj-ea"/>
                <a:ea typeface="+mj-ea"/>
              </a:endParaRPr>
            </a:p>
          </p:txBody>
        </p:sp>
        <p:pic>
          <p:nvPicPr>
            <p:cNvPr id="207" name="그림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488" y="619125"/>
            <a:ext cx="3084512" cy="1477963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3200" dirty="0"/>
              <a:t>과제</a:t>
            </a:r>
            <a:endParaRPr lang="ko-KR" altLang="en-US" sz="3200" dirty="0">
              <a:latin typeface="+mj-ea"/>
            </a:endParaRPr>
          </a:p>
        </p:txBody>
      </p:sp>
      <p:graphicFrame>
        <p:nvGraphicFramePr>
          <p:cNvPr id="200" name="콘텐츠 개체 틀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28563756"/>
              </p:ext>
            </p:extLst>
          </p:nvPr>
        </p:nvGraphicFramePr>
        <p:xfrm>
          <a:off x="8467725" y="2249488"/>
          <a:ext cx="3724275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내용 개체 틀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자유형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자유형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자유형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자유형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자유형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자유형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자유형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자유형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자유형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자유형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자유형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자유형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자유형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자유형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자유형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자유형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자유형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자유형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자유형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자유형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자유형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자유형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자유형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자유형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자유형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자유형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자유형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자유형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자유형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자유형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자유형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자유형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자유형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585" y="314960"/>
            <a:ext cx="191071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#1 - #4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745"/>
            <a:ext cx="12192000" cy="4210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8430"/>
            <a:ext cx="12192000" cy="16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6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489585" y="314960"/>
            <a:ext cx="661733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HY헤드라인M" charset="0"/>
                <a:ea typeface="HY헤드라인M" charset="0"/>
                <a:cs typeface="+mn-cs"/>
              </a:rPr>
              <a:t>#1 - 1</a:t>
            </a:r>
            <a:endParaRPr lang="ko-KR" altLang="en-US" sz="3200">
              <a:latin typeface="HY헤드라인M" charset="0"/>
              <a:ea typeface="HY헤드라인M" charset="0"/>
              <a:cs typeface="+mn-cs"/>
            </a:endParaRPr>
          </a:p>
        </p:txBody>
      </p:sp>
      <p:pic>
        <p:nvPicPr>
          <p:cNvPr id="5" name="그림 4" descr="C:/Users/William/AppData/Roaming/PolarisOffice/ETemp/732_19293744/fImage275906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315" y="1045845"/>
            <a:ext cx="10602595" cy="2706370"/>
          </a:xfrm>
          <a:prstGeom prst="rect">
            <a:avLst/>
          </a:prstGeom>
          <a:noFill/>
        </p:spPr>
      </p:pic>
      <p:pic>
        <p:nvPicPr>
          <p:cNvPr id="6" name="그림 5" descr="C:/Users/William/AppData/Roaming/PolarisOffice/ETemp/732_19293744/fImage2134539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935" y="3754120"/>
            <a:ext cx="10659745" cy="284924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90170" y="3932555"/>
            <a:ext cx="1064895" cy="9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>
                <a:latin typeface="맑은 고딕" charset="0"/>
                <a:ea typeface="맑은 고딕" charset="0"/>
              </a:rPr>
              <a:t>1</a:t>
            </a:r>
            <a:endParaRPr lang="ko-KR" altLang="en-US" sz="4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8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489585" y="314960"/>
            <a:ext cx="20720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HY헤드라인M" charset="0"/>
                <a:ea typeface="HY헤드라인M" charset="0"/>
                <a:cs typeface="+mn-cs"/>
              </a:rPr>
              <a:t>#1 - 2, 3</a:t>
            </a:r>
            <a:endParaRPr lang="ko-KR" altLang="en-US" sz="3200">
              <a:latin typeface="HY헤드라인M" charset="0"/>
              <a:ea typeface="HY헤드라인M" charset="0"/>
              <a:cs typeface="+mn-cs"/>
            </a:endParaRPr>
          </a:p>
        </p:txBody>
      </p:sp>
      <p:pic>
        <p:nvPicPr>
          <p:cNvPr id="4" name="그림 3" descr="C:/Users/William/AppData/Roaming/PolarisOffice/ETemp/732_19293744/fImage27072390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5970" y="3426460"/>
            <a:ext cx="10640695" cy="3144520"/>
          </a:xfrm>
          <a:prstGeom prst="rect">
            <a:avLst/>
          </a:prstGeom>
          <a:noFill/>
        </p:spPr>
      </p:pic>
      <p:pic>
        <p:nvPicPr>
          <p:cNvPr id="5" name="그림 4" descr="C:/Users/William/AppData/Roaming/PolarisOffice/ETemp/732_19293744/fImage1747939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" y="1292225"/>
            <a:ext cx="10347325" cy="218186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3914140" y="685800"/>
            <a:ext cx="1786255" cy="685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252730" y="1209040"/>
            <a:ext cx="1064895" cy="9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>
                <a:latin typeface="맑은 고딕" charset="0"/>
                <a:ea typeface="맑은 고딕" charset="0"/>
              </a:rPr>
              <a:t>2</a:t>
            </a:r>
            <a:endParaRPr lang="ko-KR" altLang="en-US" sz="4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251460" y="3643630"/>
            <a:ext cx="1064895" cy="9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>
                <a:latin typeface="맑은 고딕" charset="0"/>
                <a:ea typeface="맑은 고딕" charset="0"/>
              </a:rPr>
              <a:t>3</a:t>
            </a:r>
            <a:endParaRPr lang="ko-KR" altLang="en-US" sz="4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585" y="314960"/>
            <a:ext cx="191135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HY헤드라인M" charset="0"/>
                <a:ea typeface="HY헤드라인M" charset="0"/>
                <a:cs typeface="+mn-cs"/>
              </a:rPr>
              <a:t>#1 - 4</a:t>
            </a:r>
            <a:endParaRPr lang="ko-KR" altLang="en-US" sz="3200">
              <a:latin typeface="HY헤드라인M" charset="0"/>
              <a:ea typeface="HY헤드라인M" charset="0"/>
              <a:cs typeface="+mn-cs"/>
            </a:endParaRPr>
          </a:p>
        </p:txBody>
      </p:sp>
      <p:pic>
        <p:nvPicPr>
          <p:cNvPr id="3" name="그림 2" descr="C:/Users/William/AppData/Roaming/PolarisOffice/ETemp/732_19293744/fImage60991400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02335"/>
            <a:ext cx="12174855" cy="595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376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William/AppData/Roaming/PolarisOffice/ETemp/732_19293744/fImage28043405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485" y="1899920"/>
            <a:ext cx="11579860" cy="4215130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489585" y="314960"/>
            <a:ext cx="191135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HY헤드라인M" charset="0"/>
                <a:ea typeface="HY헤드라인M" charset="0"/>
                <a:cs typeface="+mn-cs"/>
              </a:rPr>
              <a:t>#4</a:t>
            </a:r>
            <a:endParaRPr lang="ko-KR" altLang="en-US" sz="3200">
              <a:latin typeface="HY헤드라인M" charset="0"/>
              <a:ea typeface="HY헤드라인M" charset="0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527" y="315191"/>
            <a:ext cx="260772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/>
              <a:t>#2 - #5 - #7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75"/>
            <a:ext cx="12192000" cy="4314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3987"/>
            <a:ext cx="12192000" cy="1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2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31" y="4097193"/>
            <a:ext cx="7048500" cy="2457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31" y="2068368"/>
            <a:ext cx="7048500" cy="1323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831" y="3392343"/>
            <a:ext cx="7048500" cy="704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9527" y="315191"/>
            <a:ext cx="191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#2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89527" y="2171700"/>
            <a:ext cx="3472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/>
              <a:t>테이블을 생성</a:t>
            </a:r>
            <a:endParaRPr lang="en-US" altLang="ko-KR" sz="2400" dirty="0"/>
          </a:p>
          <a:p>
            <a:r>
              <a:rPr lang="en-US" altLang="ko-KR" sz="2400" dirty="0"/>
              <a:t>  ( Create table </a:t>
            </a:r>
            <a:r>
              <a:rPr lang="en-US" altLang="ko-KR" sz="2400" dirty="0" err="1"/>
              <a:t>mysql</a:t>
            </a:r>
            <a:r>
              <a:rPr lang="en-US" altLang="ko-KR" sz="2400" dirty="0"/>
              <a:t> 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각각의 값 입력</a:t>
            </a:r>
            <a:endParaRPr lang="en-US" altLang="ko-KR" sz="2400" dirty="0"/>
          </a:p>
          <a:p>
            <a:r>
              <a:rPr lang="en-US" altLang="ko-KR" sz="2400" dirty="0"/>
              <a:t>  ( insert into </a:t>
            </a:r>
            <a:r>
              <a:rPr lang="en-US" altLang="ko-KR" sz="2400" dirty="0" err="1"/>
              <a:t>mysql</a:t>
            </a:r>
            <a:r>
              <a:rPr lang="en-US" altLang="ko-KR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336759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사용자 지정 1">
      <a:dk1>
        <a:srgbClr val="0C0C0C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사용자 지정 2">
      <a:majorFont>
        <a:latin typeface="HY견고딕"/>
        <a:ea typeface="HY견고딕"/>
        <a:cs typeface=""/>
      </a:majorFont>
      <a:minorFont>
        <a:latin typeface="HY헤드라인M"/>
        <a:ea typeface="HY헤드라인M"/>
        <a:cs typeface="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9F5BB-97DB-4160-B47A-8FCEBC4F46E5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14</Pages>
  <Words>164</Words>
  <Characters>0</Characters>
  <Application>Microsoft Office PowerPoint</Application>
  <DocSecurity>0</DocSecurity>
  <PresentationFormat>와이드스크린</PresentationFormat>
  <Lines>0</Lines>
  <Paragraphs>52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HY견고딕</vt:lpstr>
      <vt:lpstr>HY헤드라인M</vt:lpstr>
      <vt:lpstr>맑은 고딕</vt:lpstr>
      <vt:lpstr>Arial</vt:lpstr>
      <vt:lpstr>그물</vt:lpstr>
      <vt:lpstr>20200507 DB 기초 5</vt:lpstr>
      <vt:lpstr>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20200507 DB</dc:title>
  <dc:creator/>
  <cp:lastModifiedBy/>
  <cp:revision>237</cp:revision>
  <dcterms:modified xsi:type="dcterms:W3CDTF">2020-05-06T12:22:24Z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